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Palanquin Dark"/>
      <p:regular r:id="rId23"/>
      <p:bold r:id="rId24"/>
    </p:embeddedFont>
    <p:embeddedFont>
      <p:font typeface="Poppins Black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alanquinDark-bold.fntdata"/><Relationship Id="rId23" Type="http://schemas.openxmlformats.org/officeDocument/2006/relationships/font" Target="fonts/PalanquinDar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Black-boldItalic.fntdata"/><Relationship Id="rId25" Type="http://schemas.openxmlformats.org/officeDocument/2006/relationships/font" Target="fonts/Poppins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c062c59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c062c59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c062c59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c062c59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77b642fd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77b642fd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c062c59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c062c59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4b3b7ab8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4b3b7ab8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c062c597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c062c59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794a74c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794a74c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Par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exemple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, une recette de cuisine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est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un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algorithme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permettant d'obtenir un plat à partir de ses ingrédients!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c062c597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c062c59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c062c597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c062c597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c062c597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c062c597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c062c597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c062c597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3946831" y="7"/>
            <a:ext cx="5011568" cy="4809645"/>
            <a:chOff x="3512637" y="-432878"/>
            <a:chExt cx="5312241" cy="5098203"/>
          </a:xfrm>
        </p:grpSpPr>
        <p:sp>
          <p:nvSpPr>
            <p:cNvPr id="165" name="Google Shape;165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/>
          <p:nvPr/>
        </p:nvSpPr>
        <p:spPr>
          <a:xfrm>
            <a:off x="226100" y="198254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type="ctrTitle"/>
          </p:nvPr>
        </p:nvSpPr>
        <p:spPr>
          <a:xfrm>
            <a:off x="123875" y="984400"/>
            <a:ext cx="47688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Club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Informatique</a:t>
            </a:r>
            <a:endParaRPr sz="4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88775"/>
            <a:ext cx="7681175" cy="52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00" y="0"/>
            <a:ext cx="7800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: </a:t>
            </a:r>
            <a:endParaRPr/>
          </a:p>
        </p:txBody>
      </p:sp>
      <p:pic>
        <p:nvPicPr>
          <p:cNvPr id="497" name="Google Shape;4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00" y="3442600"/>
            <a:ext cx="1308900" cy="13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5"/>
          <p:cNvSpPr/>
          <p:nvPr/>
        </p:nvSpPr>
        <p:spPr>
          <a:xfrm rot="8683309">
            <a:off x="2005766" y="3615313"/>
            <a:ext cx="831621" cy="743562"/>
          </a:xfrm>
          <a:prstGeom prst="chevron">
            <a:avLst>
              <a:gd fmla="val 827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5"/>
          <p:cNvSpPr/>
          <p:nvPr/>
        </p:nvSpPr>
        <p:spPr>
          <a:xfrm rot="-2396271">
            <a:off x="5759555" y="1978425"/>
            <a:ext cx="831832" cy="743641"/>
          </a:xfrm>
          <a:prstGeom prst="chevron">
            <a:avLst>
              <a:gd fmla="val 827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123" y="1105100"/>
            <a:ext cx="1703093" cy="18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 txBox="1"/>
          <p:nvPr/>
        </p:nvSpPr>
        <p:spPr>
          <a:xfrm>
            <a:off x="1189175" y="4751500"/>
            <a:ext cx="189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Scratch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35"/>
          <p:cNvSpPr txBox="1"/>
          <p:nvPr/>
        </p:nvSpPr>
        <p:spPr>
          <a:xfrm>
            <a:off x="7192300" y="2758288"/>
            <a:ext cx="163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EV-3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3" name="Google Shape;503;p35"/>
          <p:cNvCxnSpPr>
            <a:stCxn id="498" idx="1"/>
            <a:endCxn id="499" idx="1"/>
          </p:cNvCxnSpPr>
          <p:nvPr/>
        </p:nvCxnSpPr>
        <p:spPr>
          <a:xfrm flipH="1" rot="10800000">
            <a:off x="2258955" y="2222344"/>
            <a:ext cx="4069200" cy="1879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 :</a:t>
            </a:r>
            <a:endParaRPr/>
          </a:p>
        </p:txBody>
      </p:sp>
      <p:pic>
        <p:nvPicPr>
          <p:cNvPr id="509" name="Google Shape;5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00" y="1109600"/>
            <a:ext cx="6747591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 flipH="1">
            <a:off x="5099290" y="2317386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 txBox="1"/>
          <p:nvPr>
            <p:ph type="title"/>
          </p:nvPr>
        </p:nvSpPr>
        <p:spPr>
          <a:xfrm>
            <a:off x="3711325" y="2018100"/>
            <a:ext cx="52302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6 </a:t>
            </a:r>
            <a:r>
              <a:rPr lang="en"/>
              <a:t>Execution de robot</a:t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>
            <a:off x="4926469" y="818787"/>
            <a:ext cx="99610" cy="262045"/>
          </a:xfrm>
          <a:custGeom>
            <a:rect b="b" l="l" r="r" t="t"/>
            <a:pathLst>
              <a:path extrusionOk="0" h="9218" w="3504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>
            <a:off x="4940740" y="1020849"/>
            <a:ext cx="65412" cy="154930"/>
          </a:xfrm>
          <a:custGeom>
            <a:rect b="b" l="l" r="r" t="t"/>
            <a:pathLst>
              <a:path extrusionOk="0" h="5450" w="2301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>
            <a:off x="4955863" y="794055"/>
            <a:ext cx="49350" cy="50743"/>
          </a:xfrm>
          <a:custGeom>
            <a:rect b="b" l="l" r="r" t="t"/>
            <a:pathLst>
              <a:path extrusionOk="0" h="1785" w="1736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>
            <a:off x="4981476" y="728870"/>
            <a:ext cx="308211" cy="67345"/>
          </a:xfrm>
          <a:custGeom>
            <a:rect b="b" l="l" r="r" t="t"/>
            <a:pathLst>
              <a:path extrusionOk="0" h="2369" w="10842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"/>
          <p:cNvSpPr/>
          <p:nvPr/>
        </p:nvSpPr>
        <p:spPr>
          <a:xfrm>
            <a:off x="4920784" y="1260664"/>
            <a:ext cx="85368" cy="218352"/>
          </a:xfrm>
          <a:custGeom>
            <a:rect b="b" l="l" r="r" t="t"/>
            <a:pathLst>
              <a:path extrusionOk="0" h="7681" w="3003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4933121" y="1429608"/>
            <a:ext cx="55974" cy="128777"/>
          </a:xfrm>
          <a:custGeom>
            <a:rect b="b" l="l" r="r" t="t"/>
            <a:pathLst>
              <a:path extrusionOk="0" h="4530" w="1969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4945430" y="1238945"/>
            <a:ext cx="41760" cy="42783"/>
          </a:xfrm>
          <a:custGeom>
            <a:rect b="b" l="l" r="r" t="t"/>
            <a:pathLst>
              <a:path extrusionOk="0" h="1505" w="1469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4968201" y="1179276"/>
            <a:ext cx="215281" cy="46507"/>
          </a:xfrm>
          <a:custGeom>
            <a:rect b="b" l="l" r="r" t="t"/>
            <a:pathLst>
              <a:path extrusionOk="0" h="1636" w="7573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37"/>
          <p:cNvGrpSpPr/>
          <p:nvPr/>
        </p:nvGrpSpPr>
        <p:grpSpPr>
          <a:xfrm>
            <a:off x="719995" y="534455"/>
            <a:ext cx="4280471" cy="4069965"/>
            <a:chOff x="719995" y="534455"/>
            <a:chExt cx="4280471" cy="4069965"/>
          </a:xfrm>
        </p:grpSpPr>
        <p:sp>
          <p:nvSpPr>
            <p:cNvPr id="525" name="Google Shape;525;p37"/>
            <p:cNvSpPr/>
            <p:nvPr/>
          </p:nvSpPr>
          <p:spPr>
            <a:xfrm>
              <a:off x="719995" y="4336036"/>
              <a:ext cx="2227234" cy="2683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901948" y="817848"/>
              <a:ext cx="347071" cy="765069"/>
            </a:xfrm>
            <a:custGeom>
              <a:rect b="b" l="l" r="r" t="t"/>
              <a:pathLst>
                <a:path extrusionOk="0" h="26913" w="12209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139005" y="820833"/>
              <a:ext cx="117605" cy="99610"/>
            </a:xfrm>
            <a:custGeom>
              <a:rect b="b" l="l" r="r" t="t"/>
              <a:pathLst>
                <a:path extrusionOk="0" h="3504" w="4137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062194" y="786692"/>
              <a:ext cx="113824" cy="114790"/>
            </a:xfrm>
            <a:custGeom>
              <a:rect b="b" l="l" r="r" t="t"/>
              <a:pathLst>
                <a:path extrusionOk="0" h="4038" w="4004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2988225" y="743084"/>
              <a:ext cx="111919" cy="124257"/>
            </a:xfrm>
            <a:custGeom>
              <a:rect b="b" l="l" r="r" t="t"/>
              <a:pathLst>
                <a:path extrusionOk="0" h="4371" w="3937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2915224" y="693762"/>
              <a:ext cx="112857" cy="129942"/>
            </a:xfrm>
            <a:custGeom>
              <a:rect b="b" l="l" r="r" t="t"/>
              <a:pathLst>
                <a:path extrusionOk="0" h="4571" w="397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842193" y="644469"/>
              <a:ext cx="113824" cy="129942"/>
            </a:xfrm>
            <a:custGeom>
              <a:rect b="b" l="l" r="r" t="t"/>
              <a:pathLst>
                <a:path extrusionOk="0" h="4571" w="4004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65382" y="599895"/>
              <a:ext cx="118571" cy="125195"/>
            </a:xfrm>
            <a:custGeom>
              <a:rect b="b" l="l" r="r" t="t"/>
              <a:pathLst>
                <a:path extrusionOk="0" h="4404" w="4171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681947" y="562911"/>
              <a:ext cx="127099" cy="116666"/>
            </a:xfrm>
            <a:custGeom>
              <a:rect b="b" l="l" r="r" t="t"/>
              <a:pathLst>
                <a:path extrusionOk="0" h="4104" w="4471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589956" y="539202"/>
              <a:ext cx="137532" cy="103391"/>
            </a:xfrm>
            <a:custGeom>
              <a:rect b="b" l="l" r="r" t="t"/>
              <a:pathLst>
                <a:path extrusionOk="0" h="3637" w="4838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102021" y="900487"/>
              <a:ext cx="119509" cy="103391"/>
            </a:xfrm>
            <a:custGeom>
              <a:rect b="b" l="l" r="r" t="t"/>
              <a:pathLst>
                <a:path extrusionOk="0" h="3637" w="4204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022367" y="867312"/>
              <a:ext cx="116666" cy="117605"/>
            </a:xfrm>
            <a:custGeom>
              <a:rect b="b" l="l" r="r" t="t"/>
              <a:pathLst>
                <a:path extrusionOk="0" h="4137" w="4104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947460" y="823676"/>
              <a:ext cx="114762" cy="127099"/>
            </a:xfrm>
            <a:custGeom>
              <a:rect b="b" l="l" r="r" t="t"/>
              <a:pathLst>
                <a:path extrusionOk="0" h="4471" w="4037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873492" y="775321"/>
              <a:ext cx="114762" cy="131847"/>
            </a:xfrm>
            <a:custGeom>
              <a:rect b="b" l="l" r="r" t="t"/>
              <a:pathLst>
                <a:path extrusionOk="0" h="4638" w="4037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798586" y="725061"/>
              <a:ext cx="116666" cy="132785"/>
            </a:xfrm>
            <a:custGeom>
              <a:rect b="b" l="l" r="r" t="t"/>
              <a:pathLst>
                <a:path extrusionOk="0" h="4671" w="4104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2719870" y="679549"/>
              <a:ext cx="122352" cy="128037"/>
            </a:xfrm>
            <a:custGeom>
              <a:rect b="b" l="l" r="r" t="t"/>
              <a:pathLst>
                <a:path extrusionOk="0" h="4504" w="4304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2635469" y="642565"/>
              <a:ext cx="129942" cy="119509"/>
            </a:xfrm>
            <a:custGeom>
              <a:rect b="b" l="l" r="r" t="t"/>
              <a:pathLst>
                <a:path extrusionOk="0" h="4204" w="4571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2540663" y="618856"/>
              <a:ext cx="142251" cy="107172"/>
            </a:xfrm>
            <a:custGeom>
              <a:rect b="b" l="l" r="r" t="t"/>
              <a:pathLst>
                <a:path extrusionOk="0" h="3770" w="5004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3062194" y="984888"/>
              <a:ext cx="122352" cy="104329"/>
            </a:xfrm>
            <a:custGeom>
              <a:rect b="b" l="l" r="r" t="t"/>
              <a:pathLst>
                <a:path extrusionOk="0" h="3670" w="4304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2981602" y="950747"/>
              <a:ext cx="119509" cy="119509"/>
            </a:xfrm>
            <a:custGeom>
              <a:rect b="b" l="l" r="r" t="t"/>
              <a:pathLst>
                <a:path extrusionOk="0" h="4204" w="4204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2904791" y="907139"/>
              <a:ext cx="117605" cy="129942"/>
            </a:xfrm>
            <a:custGeom>
              <a:rect b="b" l="l" r="r" t="t"/>
              <a:pathLst>
                <a:path extrusionOk="0" h="4571" w="4137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2828918" y="857818"/>
              <a:ext cx="117605" cy="134689"/>
            </a:xfrm>
            <a:custGeom>
              <a:rect b="b" l="l" r="r" t="t"/>
              <a:pathLst>
                <a:path extrusionOk="0" h="4738" w="4137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753073" y="807558"/>
              <a:ext cx="120447" cy="135628"/>
            </a:xfrm>
            <a:custGeom>
              <a:rect b="b" l="l" r="r" t="t"/>
              <a:pathLst>
                <a:path extrusionOk="0" h="4771" w="4237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2673419" y="762045"/>
              <a:ext cx="125195" cy="130880"/>
            </a:xfrm>
            <a:custGeom>
              <a:rect b="b" l="l" r="r" t="t"/>
              <a:pathLst>
                <a:path extrusionOk="0" h="4604" w="4404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2587113" y="725061"/>
              <a:ext cx="132785" cy="122352"/>
            </a:xfrm>
            <a:custGeom>
              <a:rect b="b" l="l" r="r" t="t"/>
              <a:pathLst>
                <a:path extrusionOk="0" h="4304" w="4671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2490403" y="701353"/>
              <a:ext cx="145094" cy="109076"/>
            </a:xfrm>
            <a:custGeom>
              <a:rect b="b" l="l" r="r" t="t"/>
              <a:pathLst>
                <a:path extrusionOk="0" h="3837" w="5104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3021429" y="1070228"/>
              <a:ext cx="126133" cy="107172"/>
            </a:xfrm>
            <a:custGeom>
              <a:rect b="b" l="l" r="r" t="t"/>
              <a:pathLst>
                <a:path extrusionOk="0" h="3770" w="4437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2939870" y="1037053"/>
              <a:ext cx="122352" cy="122352"/>
            </a:xfrm>
            <a:custGeom>
              <a:rect b="b" l="l" r="r" t="t"/>
              <a:pathLst>
                <a:path extrusionOk="0" h="4304" w="4304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2861154" y="992479"/>
              <a:ext cx="120476" cy="133723"/>
            </a:xfrm>
            <a:custGeom>
              <a:rect b="b" l="l" r="r" t="t"/>
              <a:pathLst>
                <a:path extrusionOk="0" h="4704" w="4238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2784343" y="943157"/>
              <a:ext cx="120476" cy="138470"/>
            </a:xfrm>
            <a:custGeom>
              <a:rect b="b" l="l" r="r" t="t"/>
              <a:pathLst>
                <a:path extrusionOk="0" h="4871" w="4238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2706594" y="892897"/>
              <a:ext cx="122352" cy="139437"/>
            </a:xfrm>
            <a:custGeom>
              <a:rect b="b" l="l" r="r" t="t"/>
              <a:pathLst>
                <a:path extrusionOk="0" h="4905" w="4304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2625036" y="847385"/>
              <a:ext cx="128066" cy="134689"/>
            </a:xfrm>
            <a:custGeom>
              <a:rect b="b" l="l" r="r" t="t"/>
              <a:pathLst>
                <a:path extrusionOk="0" h="4738" w="4505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2536854" y="810400"/>
              <a:ext cx="136594" cy="125195"/>
            </a:xfrm>
            <a:custGeom>
              <a:rect b="b" l="l" r="r" t="t"/>
              <a:pathLst>
                <a:path extrusionOk="0" h="4404" w="4805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2438239" y="787658"/>
              <a:ext cx="148903" cy="110953"/>
            </a:xfrm>
            <a:custGeom>
              <a:rect b="b" l="l" r="r" t="t"/>
              <a:pathLst>
                <a:path extrusionOk="0" h="3903" w="5238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2433491" y="534455"/>
              <a:ext cx="826928" cy="646754"/>
            </a:xfrm>
            <a:custGeom>
              <a:rect b="b" l="l" r="r" t="t"/>
              <a:pathLst>
                <a:path extrusionOk="0" h="22751" w="29089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2165136" y="4217522"/>
              <a:ext cx="81587" cy="187764"/>
            </a:xfrm>
            <a:custGeom>
              <a:rect b="b" l="l" r="r" t="t"/>
              <a:pathLst>
                <a:path extrusionOk="0" h="6605" w="287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361973" y="3897002"/>
              <a:ext cx="194416" cy="186826"/>
            </a:xfrm>
            <a:custGeom>
              <a:rect b="b" l="l" r="r" t="t"/>
              <a:pathLst>
                <a:path extrusionOk="0" h="6572" w="6839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301281" y="4029730"/>
              <a:ext cx="245756" cy="210875"/>
            </a:xfrm>
            <a:custGeom>
              <a:rect b="b" l="l" r="r" t="t"/>
              <a:pathLst>
                <a:path extrusionOk="0" h="7418" w="8645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2135741" y="4395790"/>
              <a:ext cx="282626" cy="91991"/>
            </a:xfrm>
            <a:custGeom>
              <a:rect b="b" l="l" r="r" t="t"/>
              <a:pathLst>
                <a:path extrusionOk="0" h="3236" w="9942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2163231" y="1418237"/>
              <a:ext cx="218579" cy="250446"/>
            </a:xfrm>
            <a:custGeom>
              <a:rect b="b" l="l" r="r" t="t"/>
              <a:pathLst>
                <a:path extrusionOk="0" h="8810" w="7689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691022" y="1616434"/>
              <a:ext cx="370780" cy="548253"/>
            </a:xfrm>
            <a:custGeom>
              <a:rect b="b" l="l" r="r" t="t"/>
              <a:pathLst>
                <a:path extrusionOk="0" h="19286" w="13043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665409" y="2143650"/>
              <a:ext cx="131847" cy="94863"/>
            </a:xfrm>
            <a:custGeom>
              <a:rect b="b" l="l" r="r" t="t"/>
              <a:pathLst>
                <a:path extrusionOk="0" h="3337" w="4638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705235" y="2221120"/>
              <a:ext cx="94863" cy="85368"/>
            </a:xfrm>
            <a:custGeom>
              <a:rect b="b" l="l" r="r" t="t"/>
              <a:pathLst>
                <a:path extrusionOk="0" h="3003" w="3337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817126" y="1580388"/>
              <a:ext cx="330015" cy="304430"/>
            </a:xfrm>
            <a:custGeom>
              <a:rect b="b" l="l" r="r" t="t"/>
              <a:pathLst>
                <a:path extrusionOk="0" h="10709" w="11609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961253" y="1685370"/>
              <a:ext cx="125507" cy="163401"/>
            </a:xfrm>
            <a:custGeom>
              <a:rect b="b" l="l" r="r" t="t"/>
              <a:pathLst>
                <a:path extrusionOk="0" h="5748" w="4415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952725" y="1580388"/>
              <a:ext cx="555701" cy="762426"/>
            </a:xfrm>
            <a:custGeom>
              <a:rect b="b" l="l" r="r" t="t"/>
              <a:pathLst>
                <a:path extrusionOk="0" h="26820" w="19548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2384198" y="1461873"/>
              <a:ext cx="561386" cy="320520"/>
            </a:xfrm>
            <a:custGeom>
              <a:rect b="b" l="l" r="r" t="t"/>
              <a:pathLst>
                <a:path extrusionOk="0" h="11275" w="19748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263751" y="1602248"/>
              <a:ext cx="366061" cy="255023"/>
            </a:xfrm>
            <a:custGeom>
              <a:rect b="b" l="l" r="r" t="t"/>
              <a:pathLst>
                <a:path extrusionOk="0" h="8971" w="12877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2892453" y="1415395"/>
              <a:ext cx="87272" cy="101969"/>
            </a:xfrm>
            <a:custGeom>
              <a:rect b="b" l="l" r="r" t="t"/>
              <a:pathLst>
                <a:path extrusionOk="0" h="3587" w="307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955681" y="1415395"/>
              <a:ext cx="50288" cy="94863"/>
            </a:xfrm>
            <a:custGeom>
              <a:rect b="b" l="l" r="r" t="t"/>
              <a:pathLst>
                <a:path extrusionOk="0" h="3337" w="1769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2394631" y="1348903"/>
              <a:ext cx="16147" cy="23964"/>
            </a:xfrm>
            <a:custGeom>
              <a:rect b="b" l="l" r="r" t="t"/>
              <a:pathLst>
                <a:path extrusionOk="0" h="843" w="568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2386074" y="1359449"/>
              <a:ext cx="31327" cy="64900"/>
            </a:xfrm>
            <a:custGeom>
              <a:rect b="b" l="l" r="r" t="t"/>
              <a:pathLst>
                <a:path extrusionOk="0" h="2283" w="1102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2376608" y="1311094"/>
              <a:ext cx="33203" cy="27518"/>
            </a:xfrm>
            <a:custGeom>
              <a:rect b="b" l="l" r="r" t="t"/>
              <a:pathLst>
                <a:path extrusionOk="0" h="968" w="1168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2174545" y="1212877"/>
              <a:ext cx="240013" cy="320890"/>
            </a:xfrm>
            <a:custGeom>
              <a:rect b="b" l="l" r="r" t="t"/>
              <a:pathLst>
                <a:path extrusionOk="0" h="11288" w="8443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2080734" y="1133962"/>
              <a:ext cx="414416" cy="357931"/>
            </a:xfrm>
            <a:custGeom>
              <a:rect b="b" l="l" r="r" t="t"/>
              <a:pathLst>
                <a:path extrusionOk="0" h="12591" w="14578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2291808" y="1346145"/>
              <a:ext cx="69647" cy="87926"/>
            </a:xfrm>
            <a:custGeom>
              <a:rect b="b" l="l" r="r" t="t"/>
              <a:pathLst>
                <a:path extrusionOk="0" h="3093" w="245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406519" y="2290649"/>
              <a:ext cx="824085" cy="1725862"/>
            </a:xfrm>
            <a:custGeom>
              <a:rect b="b" l="l" r="r" t="t"/>
              <a:pathLst>
                <a:path extrusionOk="0" h="60711" w="28989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2080734" y="2514430"/>
              <a:ext cx="109076" cy="573724"/>
            </a:xfrm>
            <a:custGeom>
              <a:rect b="b" l="l" r="r" t="t"/>
              <a:pathLst>
                <a:path extrusionOk="0" h="20182" w="3837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2099724" y="2308672"/>
              <a:ext cx="303464" cy="1986627"/>
            </a:xfrm>
            <a:custGeom>
              <a:rect b="b" l="l" r="r" t="t"/>
              <a:pathLst>
                <a:path extrusionOk="0" h="69884" w="10675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7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587" name="Google Shape;587;p37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37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606" name="Google Shape;606;p37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7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" name="Google Shape;633;p37"/>
            <p:cNvSpPr/>
            <p:nvPr/>
          </p:nvSpPr>
          <p:spPr>
            <a:xfrm>
              <a:off x="4421057" y="943612"/>
              <a:ext cx="579409" cy="327115"/>
            </a:xfrm>
            <a:custGeom>
              <a:rect b="b" l="l" r="r" t="t"/>
              <a:pathLst>
                <a:path extrusionOk="0" h="11507" w="20382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422961" y="1187776"/>
              <a:ext cx="565167" cy="188759"/>
            </a:xfrm>
            <a:custGeom>
              <a:rect b="b" l="l" r="r" t="t"/>
              <a:pathLst>
                <a:path extrusionOk="0" h="6640" w="19881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838492" y="820890"/>
              <a:ext cx="637600" cy="449609"/>
            </a:xfrm>
            <a:custGeom>
              <a:rect b="b" l="l" r="r" t="t"/>
              <a:pathLst>
                <a:path extrusionOk="0" h="15816" w="22429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48299" y="1187747"/>
              <a:ext cx="627793" cy="113881"/>
            </a:xfrm>
            <a:custGeom>
              <a:rect b="b" l="l" r="r" t="t"/>
              <a:pathLst>
                <a:path extrusionOk="0" h="4006" w="22084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53366" y="758264"/>
              <a:ext cx="328139" cy="69249"/>
            </a:xfrm>
            <a:custGeom>
              <a:rect b="b" l="l" r="r" t="t"/>
              <a:pathLst>
                <a:path extrusionOk="0" h="2436" w="11543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3818905" y="684467"/>
              <a:ext cx="114762" cy="290330"/>
            </a:xfrm>
            <a:custGeom>
              <a:rect b="b" l="l" r="r" t="t"/>
              <a:pathLst>
                <a:path extrusionOk="0" h="10213" w="4037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3836132" y="906883"/>
              <a:ext cx="79512" cy="172384"/>
            </a:xfrm>
            <a:custGeom>
              <a:rect b="b" l="l" r="r" t="t"/>
              <a:pathLst>
                <a:path extrusionOk="0" h="6064" w="2797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3847361" y="656352"/>
              <a:ext cx="58816" cy="56827"/>
            </a:xfrm>
            <a:custGeom>
              <a:rect b="b" l="l" r="r" t="t"/>
              <a:pathLst>
                <a:path extrusionOk="0" h="1999" w="2069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3876755" y="585681"/>
              <a:ext cx="375527" cy="77778"/>
            </a:xfrm>
            <a:custGeom>
              <a:rect b="b" l="l" r="r" t="t"/>
              <a:pathLst>
                <a:path extrusionOk="0" h="2736" w="1321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475643" y="611266"/>
              <a:ext cx="401140" cy="80649"/>
            </a:xfrm>
            <a:custGeom>
              <a:rect b="b" l="l" r="r" t="t"/>
              <a:pathLst>
                <a:path extrusionOk="0" h="2837" w="14111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743453" y="1224788"/>
              <a:ext cx="224776" cy="46507"/>
            </a:xfrm>
            <a:custGeom>
              <a:rect b="b" l="l" r="r" t="t"/>
              <a:pathLst>
                <a:path extrusionOk="0" h="1636" w="7907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3826495" y="1173249"/>
              <a:ext cx="96739" cy="242344"/>
            </a:xfrm>
            <a:custGeom>
              <a:rect b="b" l="l" r="r" t="t"/>
              <a:pathLst>
                <a:path extrusionOk="0" h="8525" w="3403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3841761" y="1360330"/>
              <a:ext cx="67259" cy="143246"/>
            </a:xfrm>
            <a:custGeom>
              <a:rect b="b" l="l" r="r" t="t"/>
              <a:pathLst>
                <a:path extrusionOk="0" h="5039" w="2366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3851142" y="1149654"/>
              <a:ext cx="49350" cy="46934"/>
            </a:xfrm>
            <a:custGeom>
              <a:rect b="b" l="l" r="r" t="t"/>
              <a:pathLst>
                <a:path extrusionOk="0" h="1651" w="1736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3875789" y="1084442"/>
              <a:ext cx="261760" cy="53131"/>
            </a:xfrm>
            <a:custGeom>
              <a:rect b="b" l="l" r="r" t="t"/>
              <a:pathLst>
                <a:path extrusionOk="0" h="1869" w="9208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02714" y="1131859"/>
              <a:ext cx="273103" cy="53131"/>
            </a:xfrm>
            <a:custGeom>
              <a:rect b="b" l="l" r="r" t="t"/>
              <a:pathLst>
                <a:path extrusionOk="0" h="1869" w="9607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4120862" y="1027046"/>
              <a:ext cx="640642" cy="276855"/>
            </a:xfrm>
            <a:custGeom>
              <a:rect b="b" l="l" r="r" t="t"/>
              <a:pathLst>
                <a:path extrusionOk="0" h="9739" w="22536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4147016" y="1098911"/>
              <a:ext cx="588876" cy="204991"/>
            </a:xfrm>
            <a:custGeom>
              <a:rect b="b" l="l" r="r" t="t"/>
              <a:pathLst>
                <a:path extrusionOk="0" h="7211" w="20715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4304419" y="1153634"/>
              <a:ext cx="286407" cy="234783"/>
            </a:xfrm>
            <a:custGeom>
              <a:rect b="b" l="l" r="r" t="t"/>
              <a:pathLst>
                <a:path extrusionOk="0" h="8259" w="10075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371735" y="1208385"/>
              <a:ext cx="146032" cy="146544"/>
            </a:xfrm>
            <a:custGeom>
              <a:rect b="b" l="l" r="r" t="t"/>
              <a:pathLst>
                <a:path extrusionOk="0" h="5155" w="5137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399253" y="1235079"/>
              <a:ext cx="90115" cy="92304"/>
            </a:xfrm>
            <a:custGeom>
              <a:rect b="b" l="l" r="r" t="t"/>
              <a:pathLst>
                <a:path extrusionOk="0" h="3247" w="317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345301" y="1372851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3943951" y="1336707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386702" y="2494901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4085153" y="2395007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>
            <p:ph idx="4" type="subTitle"/>
          </p:nvPr>
        </p:nvSpPr>
        <p:spPr>
          <a:xfrm>
            <a:off x="4920386" y="1337612"/>
            <a:ext cx="25191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</a:t>
            </a:r>
            <a:endParaRPr/>
          </a:p>
        </p:txBody>
      </p:sp>
      <p:sp>
        <p:nvSpPr>
          <p:cNvPr id="229" name="Google Shape;229;p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presentation :</a:t>
            </a:r>
            <a:endParaRPr/>
          </a:p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1321736" y="1373755"/>
            <a:ext cx="25191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386704" y="1472653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" name="Google Shape;232;p25"/>
          <p:cNvSpPr txBox="1"/>
          <p:nvPr>
            <p:ph idx="7" type="title"/>
          </p:nvPr>
        </p:nvSpPr>
        <p:spPr>
          <a:xfrm>
            <a:off x="428112" y="2594703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3" name="Google Shape;233;p25"/>
          <p:cNvSpPr txBox="1"/>
          <p:nvPr>
            <p:ph idx="8" type="subTitle"/>
          </p:nvPr>
        </p:nvSpPr>
        <p:spPr>
          <a:xfrm>
            <a:off x="1363138" y="2495805"/>
            <a:ext cx="29877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lgorithm </a:t>
            </a:r>
            <a:endParaRPr sz="2200"/>
          </a:p>
        </p:txBody>
      </p:sp>
      <p:sp>
        <p:nvSpPr>
          <p:cNvPr id="234" name="Google Shape;234;p25"/>
          <p:cNvSpPr txBox="1"/>
          <p:nvPr>
            <p:ph idx="13" type="title"/>
          </p:nvPr>
        </p:nvSpPr>
        <p:spPr>
          <a:xfrm>
            <a:off x="4126562" y="2494809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5" name="Google Shape;235;p25"/>
          <p:cNvSpPr txBox="1"/>
          <p:nvPr>
            <p:ph idx="14" type="subTitle"/>
          </p:nvPr>
        </p:nvSpPr>
        <p:spPr>
          <a:xfrm>
            <a:off x="5061586" y="2395912"/>
            <a:ext cx="25191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Pratique- scratch</a:t>
            </a:r>
            <a:endParaRPr/>
          </a:p>
        </p:txBody>
      </p:sp>
      <p:sp>
        <p:nvSpPr>
          <p:cNvPr id="236" name="Google Shape;236;p25"/>
          <p:cNvSpPr txBox="1"/>
          <p:nvPr>
            <p:ph idx="3" type="title"/>
          </p:nvPr>
        </p:nvSpPr>
        <p:spPr>
          <a:xfrm>
            <a:off x="3985354" y="1436509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86701" y="3517157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4126553" y="3517157"/>
            <a:ext cx="914700" cy="72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 txBox="1"/>
          <p:nvPr>
            <p:ph idx="4" type="subTitle"/>
          </p:nvPr>
        </p:nvSpPr>
        <p:spPr>
          <a:xfrm>
            <a:off x="1363136" y="3518062"/>
            <a:ext cx="25191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sur un robot </a:t>
            </a:r>
            <a:endParaRPr sz="2200"/>
          </a:p>
        </p:txBody>
      </p:sp>
      <p:sp>
        <p:nvSpPr>
          <p:cNvPr id="240" name="Google Shape;240;p25"/>
          <p:cNvSpPr txBox="1"/>
          <p:nvPr>
            <p:ph idx="13" type="title"/>
          </p:nvPr>
        </p:nvSpPr>
        <p:spPr>
          <a:xfrm>
            <a:off x="4167962" y="3616959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41" name="Google Shape;241;p25"/>
          <p:cNvSpPr txBox="1"/>
          <p:nvPr>
            <p:ph idx="14" type="subTitle"/>
          </p:nvPr>
        </p:nvSpPr>
        <p:spPr>
          <a:xfrm>
            <a:off x="5102986" y="3518062"/>
            <a:ext cx="25191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de Robot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 txBox="1"/>
          <p:nvPr>
            <p:ph idx="3" type="title"/>
          </p:nvPr>
        </p:nvSpPr>
        <p:spPr>
          <a:xfrm>
            <a:off x="428104" y="3616959"/>
            <a:ext cx="8319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4573077" y="1072461"/>
            <a:ext cx="3551248" cy="2844279"/>
            <a:chOff x="5251825" y="1581500"/>
            <a:chExt cx="2706125" cy="2167400"/>
          </a:xfrm>
        </p:grpSpPr>
        <p:sp>
          <p:nvSpPr>
            <p:cNvPr id="249" name="Google Shape;249;p26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6"/>
          <p:cNvSpPr/>
          <p:nvPr/>
        </p:nvSpPr>
        <p:spPr>
          <a:xfrm>
            <a:off x="720000" y="1701200"/>
            <a:ext cx="27885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idx="1" type="subTitle"/>
          </p:nvPr>
        </p:nvSpPr>
        <p:spPr>
          <a:xfrm>
            <a:off x="643800" y="2111877"/>
            <a:ext cx="32613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Un </a:t>
            </a:r>
            <a:r>
              <a:rPr b="1" lang="en">
                <a:highlight>
                  <a:srgbClr val="FFFFFF"/>
                </a:highlight>
              </a:rPr>
              <a:t>ordinateur 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est un système de traitement de l'information 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Pour 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communiquer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avec les machines ona besoin d’un langage de communication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 txBox="1"/>
          <p:nvPr>
            <p:ph type="title"/>
          </p:nvPr>
        </p:nvSpPr>
        <p:spPr>
          <a:xfrm>
            <a:off x="337225" y="139354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</a:t>
            </a:r>
            <a:r>
              <a:rPr lang="en"/>
              <a:t> Introduction: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18573" l="0" r="0" t="0"/>
          <a:stretch/>
        </p:blipFill>
        <p:spPr>
          <a:xfrm>
            <a:off x="4573188" y="1152225"/>
            <a:ext cx="3504174" cy="18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4649600" y="1226275"/>
            <a:ext cx="3116700" cy="88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r>
              <a:rPr lang="en"/>
              <a:t> Demonstration 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 txBox="1"/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 sz="4000"/>
          </a:p>
        </p:txBody>
      </p:sp>
      <p:sp>
        <p:nvSpPr>
          <p:cNvPr id="276" name="Google Shape;276;p28"/>
          <p:cNvSpPr txBox="1"/>
          <p:nvPr>
            <p:ph idx="1" type="subTitle"/>
          </p:nvPr>
        </p:nvSpPr>
        <p:spPr>
          <a:xfrm>
            <a:off x="1508699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Un 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algorithme est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la description d'une suite d'étapes permettant d'obtenir un résultat à partir d'éléments fournis en entrée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8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78" name="Google Shape;278;p28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28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80" name="Google Shape;280;p28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" name="Google Shape;308;p28"/>
          <p:cNvSpPr txBox="1"/>
          <p:nvPr>
            <p:ph idx="4294967295" type="title"/>
          </p:nvPr>
        </p:nvSpPr>
        <p:spPr>
          <a:xfrm>
            <a:off x="1077000" y="160297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3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5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>
            <a:off x="102200" y="1072975"/>
            <a:ext cx="2367300" cy="40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3567575" y="1520675"/>
            <a:ext cx="5467200" cy="187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29"/>
          <p:cNvCxnSpPr/>
          <p:nvPr/>
        </p:nvCxnSpPr>
        <p:spPr>
          <a:xfrm flipH="1">
            <a:off x="8788175" y="1635025"/>
            <a:ext cx="17100" cy="1822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9"/>
          <p:cNvSpPr txBox="1"/>
          <p:nvPr/>
        </p:nvSpPr>
        <p:spPr>
          <a:xfrm>
            <a:off x="238450" y="4257875"/>
            <a:ext cx="211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Arrivé 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4155675" y="1362525"/>
            <a:ext cx="13284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rot="5400000">
            <a:off x="7112185" y="1441266"/>
            <a:ext cx="633300" cy="493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 rot="10800000">
            <a:off x="6923960" y="3058366"/>
            <a:ext cx="633300" cy="493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 rot="10800000">
            <a:off x="4032525" y="3347875"/>
            <a:ext cx="13284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171075" y="-17025"/>
            <a:ext cx="1464600" cy="137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175" y="43125"/>
            <a:ext cx="132840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1223" y="1811300"/>
            <a:ext cx="1172776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452" y="3552174"/>
            <a:ext cx="1043975" cy="11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720000" y="301625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</a:t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625"/>
            <a:ext cx="8991602" cy="407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>
            <p:ph type="title"/>
          </p:nvPr>
        </p:nvSpPr>
        <p:spPr>
          <a:xfrm>
            <a:off x="2896750" y="1907500"/>
            <a:ext cx="46686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Pratique    scratch </a:t>
            </a:r>
            <a:endParaRPr/>
          </a:p>
        </p:txBody>
      </p:sp>
      <p:grpSp>
        <p:nvGrpSpPr>
          <p:cNvPr id="338" name="Google Shape;338;p31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39" name="Google Shape;339;p31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31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52" name="Google Shape;352;p31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" name="Google Shape;354;p31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1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86" name="Google Shape;386;p31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31"/>
          <p:cNvSpPr txBox="1"/>
          <p:nvPr/>
        </p:nvSpPr>
        <p:spPr>
          <a:xfrm>
            <a:off x="2486600" y="1754225"/>
            <a:ext cx="562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4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 txBox="1"/>
          <p:nvPr>
            <p:ph type="title"/>
          </p:nvPr>
        </p:nvSpPr>
        <p:spPr>
          <a:xfrm flipH="1">
            <a:off x="3947175" y="1928025"/>
            <a:ext cx="4381200" cy="16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5</a:t>
            </a:r>
            <a:r>
              <a:rPr lang="en"/>
              <a:t> </a:t>
            </a:r>
            <a:r>
              <a:rPr lang="en"/>
              <a:t>Projet sur un robot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2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453" name="Google Shape;453;p32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